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76" r:id="rId3"/>
    <p:sldId id="279" r:id="rId4"/>
    <p:sldId id="277" r:id="rId5"/>
    <p:sldId id="281" r:id="rId6"/>
    <p:sldId id="282" r:id="rId7"/>
    <p:sldId id="283" r:id="rId8"/>
    <p:sldId id="285" r:id="rId9"/>
    <p:sldId id="284"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75699"/>
  </p:normalViewPr>
  <p:slideViewPr>
    <p:cSldViewPr snapToGrid="0" snapToObjects="1">
      <p:cViewPr varScale="1">
        <p:scale>
          <a:sx n="82" d="100"/>
          <a:sy n="82" d="100"/>
        </p:scale>
        <p:origin x="1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27C55A-9D39-4520-A677-8C65D80D9EC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91148D5-B9DF-40F3-BB6C-FA6A468EE4E1}">
      <dgm:prSet/>
      <dgm:spPr/>
      <dgm:t>
        <a:bodyPr/>
        <a:lstStyle/>
        <a:p>
          <a:pPr>
            <a:lnSpc>
              <a:spcPct val="100000"/>
            </a:lnSpc>
            <a:defRPr cap="all"/>
          </a:pPr>
          <a:r>
            <a:rPr lang="en-US"/>
            <a:t>Business Value </a:t>
          </a:r>
        </a:p>
      </dgm:t>
    </dgm:pt>
    <dgm:pt modelId="{F8726A9B-FFC9-4576-A10D-54A648F39FD2}" type="parTrans" cxnId="{D060491A-06F0-451B-A686-4A93415F42CE}">
      <dgm:prSet/>
      <dgm:spPr/>
      <dgm:t>
        <a:bodyPr/>
        <a:lstStyle/>
        <a:p>
          <a:endParaRPr lang="en-US"/>
        </a:p>
      </dgm:t>
    </dgm:pt>
    <dgm:pt modelId="{2A90111F-0C52-4A9B-B17B-B1F133464F8C}" type="sibTrans" cxnId="{D060491A-06F0-451B-A686-4A93415F42CE}">
      <dgm:prSet/>
      <dgm:spPr/>
      <dgm:t>
        <a:bodyPr/>
        <a:lstStyle/>
        <a:p>
          <a:endParaRPr lang="en-US"/>
        </a:p>
      </dgm:t>
    </dgm:pt>
    <dgm:pt modelId="{B543FE8B-42C0-4AB8-A382-7273C7666AD8}">
      <dgm:prSet/>
      <dgm:spPr/>
      <dgm:t>
        <a:bodyPr/>
        <a:lstStyle/>
        <a:p>
          <a:pPr>
            <a:lnSpc>
              <a:spcPct val="100000"/>
            </a:lnSpc>
            <a:defRPr cap="all"/>
          </a:pPr>
          <a:r>
            <a:rPr lang="en-US"/>
            <a:t>Target Audience </a:t>
          </a:r>
        </a:p>
      </dgm:t>
    </dgm:pt>
    <dgm:pt modelId="{60A479D0-59AE-4FF1-91B0-99DAF0FA3A98}" type="parTrans" cxnId="{312D3CB8-D998-49C7-A0F4-810030535358}">
      <dgm:prSet/>
      <dgm:spPr/>
      <dgm:t>
        <a:bodyPr/>
        <a:lstStyle/>
        <a:p>
          <a:endParaRPr lang="en-US"/>
        </a:p>
      </dgm:t>
    </dgm:pt>
    <dgm:pt modelId="{BC972EE8-F95F-41AD-A4C3-316153CD877A}" type="sibTrans" cxnId="{312D3CB8-D998-49C7-A0F4-810030535358}">
      <dgm:prSet/>
      <dgm:spPr/>
      <dgm:t>
        <a:bodyPr/>
        <a:lstStyle/>
        <a:p>
          <a:endParaRPr lang="en-US"/>
        </a:p>
      </dgm:t>
    </dgm:pt>
    <dgm:pt modelId="{AE925655-EAA6-4039-9A9F-3F39A8040409}">
      <dgm:prSet/>
      <dgm:spPr/>
      <dgm:t>
        <a:bodyPr/>
        <a:lstStyle/>
        <a:p>
          <a:pPr>
            <a:lnSpc>
              <a:spcPct val="100000"/>
            </a:lnSpc>
            <a:defRPr cap="all"/>
          </a:pPr>
          <a:r>
            <a:rPr lang="en-US"/>
            <a:t>Competition  </a:t>
          </a:r>
        </a:p>
      </dgm:t>
    </dgm:pt>
    <dgm:pt modelId="{150756A7-EDAE-45A9-B1B8-6209467D4F6C}" type="parTrans" cxnId="{2AC326F0-4234-4A88-8417-5D88C42C49D5}">
      <dgm:prSet/>
      <dgm:spPr/>
      <dgm:t>
        <a:bodyPr/>
        <a:lstStyle/>
        <a:p>
          <a:endParaRPr lang="en-US"/>
        </a:p>
      </dgm:t>
    </dgm:pt>
    <dgm:pt modelId="{3F7DAC03-A226-4570-AD40-FB48A1643BC6}" type="sibTrans" cxnId="{2AC326F0-4234-4A88-8417-5D88C42C49D5}">
      <dgm:prSet/>
      <dgm:spPr/>
      <dgm:t>
        <a:bodyPr/>
        <a:lstStyle/>
        <a:p>
          <a:endParaRPr lang="en-US"/>
        </a:p>
      </dgm:t>
    </dgm:pt>
    <dgm:pt modelId="{0E8AB39D-3258-4E5D-B7B0-68775F035B98}" type="pres">
      <dgm:prSet presAssocID="{0127C55A-9D39-4520-A677-8C65D80D9EC7}" presName="root" presStyleCnt="0">
        <dgm:presLayoutVars>
          <dgm:dir/>
          <dgm:resizeHandles val="exact"/>
        </dgm:presLayoutVars>
      </dgm:prSet>
      <dgm:spPr/>
    </dgm:pt>
    <dgm:pt modelId="{55BA1407-488B-4D9B-89D3-0CBEE339B532}" type="pres">
      <dgm:prSet presAssocID="{991148D5-B9DF-40F3-BB6C-FA6A468EE4E1}" presName="compNode" presStyleCnt="0"/>
      <dgm:spPr/>
    </dgm:pt>
    <dgm:pt modelId="{272AE725-054E-4DF3-9F91-6DAECB6F1CDD}" type="pres">
      <dgm:prSet presAssocID="{991148D5-B9DF-40F3-BB6C-FA6A468EE4E1}" presName="iconBgRect" presStyleLbl="bgShp" presStyleIdx="0" presStyleCnt="3"/>
      <dgm:spPr>
        <a:prstGeom prst="round2DiagRect">
          <a:avLst>
            <a:gd name="adj1" fmla="val 29727"/>
            <a:gd name="adj2" fmla="val 0"/>
          </a:avLst>
        </a:prstGeom>
      </dgm:spPr>
    </dgm:pt>
    <dgm:pt modelId="{E6444D3B-72FE-454F-9A8F-5C67786B2B15}" type="pres">
      <dgm:prSet presAssocID="{991148D5-B9DF-40F3-BB6C-FA6A468EE4E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B0A03950-FE0F-4056-820F-D2DAA06C367D}" type="pres">
      <dgm:prSet presAssocID="{991148D5-B9DF-40F3-BB6C-FA6A468EE4E1}" presName="spaceRect" presStyleCnt="0"/>
      <dgm:spPr/>
    </dgm:pt>
    <dgm:pt modelId="{22D0B1E8-0918-4EF2-804F-18B1D68698D3}" type="pres">
      <dgm:prSet presAssocID="{991148D5-B9DF-40F3-BB6C-FA6A468EE4E1}" presName="textRect" presStyleLbl="revTx" presStyleIdx="0" presStyleCnt="3">
        <dgm:presLayoutVars>
          <dgm:chMax val="1"/>
          <dgm:chPref val="1"/>
        </dgm:presLayoutVars>
      </dgm:prSet>
      <dgm:spPr/>
    </dgm:pt>
    <dgm:pt modelId="{5A1CAB47-53A9-45A9-B75C-3FB8C3617C7B}" type="pres">
      <dgm:prSet presAssocID="{2A90111F-0C52-4A9B-B17B-B1F133464F8C}" presName="sibTrans" presStyleCnt="0"/>
      <dgm:spPr/>
    </dgm:pt>
    <dgm:pt modelId="{E052563F-8577-48D9-92B4-1B7570A73314}" type="pres">
      <dgm:prSet presAssocID="{B543FE8B-42C0-4AB8-A382-7273C7666AD8}" presName="compNode" presStyleCnt="0"/>
      <dgm:spPr/>
    </dgm:pt>
    <dgm:pt modelId="{27C4B7F7-DCC1-48AB-AE15-067B6F06C546}" type="pres">
      <dgm:prSet presAssocID="{B543FE8B-42C0-4AB8-A382-7273C7666AD8}" presName="iconBgRect" presStyleLbl="bgShp" presStyleIdx="1" presStyleCnt="3"/>
      <dgm:spPr>
        <a:prstGeom prst="round2DiagRect">
          <a:avLst>
            <a:gd name="adj1" fmla="val 29727"/>
            <a:gd name="adj2" fmla="val 0"/>
          </a:avLst>
        </a:prstGeom>
      </dgm:spPr>
    </dgm:pt>
    <dgm:pt modelId="{F23C8225-FC29-41AD-AE7F-2D00B46C98CE}" type="pres">
      <dgm:prSet presAssocID="{B543FE8B-42C0-4AB8-A382-7273C7666A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DF61754E-68C6-4FA4-A1F2-405AE32743FF}" type="pres">
      <dgm:prSet presAssocID="{B543FE8B-42C0-4AB8-A382-7273C7666AD8}" presName="spaceRect" presStyleCnt="0"/>
      <dgm:spPr/>
    </dgm:pt>
    <dgm:pt modelId="{4010CBE9-39E1-4DCE-90C7-F30C7935A2EB}" type="pres">
      <dgm:prSet presAssocID="{B543FE8B-42C0-4AB8-A382-7273C7666AD8}" presName="textRect" presStyleLbl="revTx" presStyleIdx="1" presStyleCnt="3">
        <dgm:presLayoutVars>
          <dgm:chMax val="1"/>
          <dgm:chPref val="1"/>
        </dgm:presLayoutVars>
      </dgm:prSet>
      <dgm:spPr/>
    </dgm:pt>
    <dgm:pt modelId="{1EEDC2B3-640A-4E8F-915D-B9B7D3B2EAA5}" type="pres">
      <dgm:prSet presAssocID="{BC972EE8-F95F-41AD-A4C3-316153CD877A}" presName="sibTrans" presStyleCnt="0"/>
      <dgm:spPr/>
    </dgm:pt>
    <dgm:pt modelId="{A165BD9C-9D9E-43CB-839F-026EFA2F0A05}" type="pres">
      <dgm:prSet presAssocID="{AE925655-EAA6-4039-9A9F-3F39A8040409}" presName="compNode" presStyleCnt="0"/>
      <dgm:spPr/>
    </dgm:pt>
    <dgm:pt modelId="{B68AF51B-E6CE-4251-ACBC-11FB40F850C0}" type="pres">
      <dgm:prSet presAssocID="{AE925655-EAA6-4039-9A9F-3F39A8040409}" presName="iconBgRect" presStyleLbl="bgShp" presStyleIdx="2" presStyleCnt="3"/>
      <dgm:spPr>
        <a:prstGeom prst="round2DiagRect">
          <a:avLst>
            <a:gd name="adj1" fmla="val 29727"/>
            <a:gd name="adj2" fmla="val 0"/>
          </a:avLst>
        </a:prstGeom>
      </dgm:spPr>
    </dgm:pt>
    <dgm:pt modelId="{16FDA80E-E598-40AF-8916-93FA29697062}" type="pres">
      <dgm:prSet presAssocID="{AE925655-EAA6-4039-9A9F-3F39A80404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dium"/>
        </a:ext>
      </dgm:extLst>
    </dgm:pt>
    <dgm:pt modelId="{6676FB41-21D9-4D3A-9349-483991EE1F39}" type="pres">
      <dgm:prSet presAssocID="{AE925655-EAA6-4039-9A9F-3F39A8040409}" presName="spaceRect" presStyleCnt="0"/>
      <dgm:spPr/>
    </dgm:pt>
    <dgm:pt modelId="{61706906-CBE0-4DC3-93F9-F044033E2167}" type="pres">
      <dgm:prSet presAssocID="{AE925655-EAA6-4039-9A9F-3F39A8040409}" presName="textRect" presStyleLbl="revTx" presStyleIdx="2" presStyleCnt="3">
        <dgm:presLayoutVars>
          <dgm:chMax val="1"/>
          <dgm:chPref val="1"/>
        </dgm:presLayoutVars>
      </dgm:prSet>
      <dgm:spPr/>
    </dgm:pt>
  </dgm:ptLst>
  <dgm:cxnLst>
    <dgm:cxn modelId="{D060491A-06F0-451B-A686-4A93415F42CE}" srcId="{0127C55A-9D39-4520-A677-8C65D80D9EC7}" destId="{991148D5-B9DF-40F3-BB6C-FA6A468EE4E1}" srcOrd="0" destOrd="0" parTransId="{F8726A9B-FFC9-4576-A10D-54A648F39FD2}" sibTransId="{2A90111F-0C52-4A9B-B17B-B1F133464F8C}"/>
    <dgm:cxn modelId="{E306B460-DB5A-DC48-821B-D265DC1C7F7F}" type="presOf" srcId="{B543FE8B-42C0-4AB8-A382-7273C7666AD8}" destId="{4010CBE9-39E1-4DCE-90C7-F30C7935A2EB}" srcOrd="0" destOrd="0" presId="urn:microsoft.com/office/officeart/2018/5/layout/IconLeafLabelList"/>
    <dgm:cxn modelId="{E7EDC974-762E-B341-AC32-9E0D53542A64}" type="presOf" srcId="{AE925655-EAA6-4039-9A9F-3F39A8040409}" destId="{61706906-CBE0-4DC3-93F9-F044033E2167}" srcOrd="0" destOrd="0" presId="urn:microsoft.com/office/officeart/2018/5/layout/IconLeafLabelList"/>
    <dgm:cxn modelId="{B421F399-E4B3-1544-A80E-93CCE8978920}" type="presOf" srcId="{991148D5-B9DF-40F3-BB6C-FA6A468EE4E1}" destId="{22D0B1E8-0918-4EF2-804F-18B1D68698D3}" srcOrd="0" destOrd="0" presId="urn:microsoft.com/office/officeart/2018/5/layout/IconLeafLabelList"/>
    <dgm:cxn modelId="{35FE00A8-4AA6-2F43-BFB9-59151EC64FD8}" type="presOf" srcId="{0127C55A-9D39-4520-A677-8C65D80D9EC7}" destId="{0E8AB39D-3258-4E5D-B7B0-68775F035B98}" srcOrd="0" destOrd="0" presId="urn:microsoft.com/office/officeart/2018/5/layout/IconLeafLabelList"/>
    <dgm:cxn modelId="{312D3CB8-D998-49C7-A0F4-810030535358}" srcId="{0127C55A-9D39-4520-A677-8C65D80D9EC7}" destId="{B543FE8B-42C0-4AB8-A382-7273C7666AD8}" srcOrd="1" destOrd="0" parTransId="{60A479D0-59AE-4FF1-91B0-99DAF0FA3A98}" sibTransId="{BC972EE8-F95F-41AD-A4C3-316153CD877A}"/>
    <dgm:cxn modelId="{2AC326F0-4234-4A88-8417-5D88C42C49D5}" srcId="{0127C55A-9D39-4520-A677-8C65D80D9EC7}" destId="{AE925655-EAA6-4039-9A9F-3F39A8040409}" srcOrd="2" destOrd="0" parTransId="{150756A7-EDAE-45A9-B1B8-6209467D4F6C}" sibTransId="{3F7DAC03-A226-4570-AD40-FB48A1643BC6}"/>
    <dgm:cxn modelId="{340A5BF3-F91A-9C4F-96D0-075A6588FA88}" type="presParOf" srcId="{0E8AB39D-3258-4E5D-B7B0-68775F035B98}" destId="{55BA1407-488B-4D9B-89D3-0CBEE339B532}" srcOrd="0" destOrd="0" presId="urn:microsoft.com/office/officeart/2018/5/layout/IconLeafLabelList"/>
    <dgm:cxn modelId="{2C60D808-99C6-F447-BB70-3896210180C3}" type="presParOf" srcId="{55BA1407-488B-4D9B-89D3-0CBEE339B532}" destId="{272AE725-054E-4DF3-9F91-6DAECB6F1CDD}" srcOrd="0" destOrd="0" presId="urn:microsoft.com/office/officeart/2018/5/layout/IconLeafLabelList"/>
    <dgm:cxn modelId="{FF5FD8D1-A7C9-2C44-9817-CD032C8B4C1E}" type="presParOf" srcId="{55BA1407-488B-4D9B-89D3-0CBEE339B532}" destId="{E6444D3B-72FE-454F-9A8F-5C67786B2B15}" srcOrd="1" destOrd="0" presId="urn:microsoft.com/office/officeart/2018/5/layout/IconLeafLabelList"/>
    <dgm:cxn modelId="{E4CA7F88-771F-074D-810F-CCC3BAB07650}" type="presParOf" srcId="{55BA1407-488B-4D9B-89D3-0CBEE339B532}" destId="{B0A03950-FE0F-4056-820F-D2DAA06C367D}" srcOrd="2" destOrd="0" presId="urn:microsoft.com/office/officeart/2018/5/layout/IconLeafLabelList"/>
    <dgm:cxn modelId="{5797E6EC-48A7-8940-A854-4AEEDB735149}" type="presParOf" srcId="{55BA1407-488B-4D9B-89D3-0CBEE339B532}" destId="{22D0B1E8-0918-4EF2-804F-18B1D68698D3}" srcOrd="3" destOrd="0" presId="urn:microsoft.com/office/officeart/2018/5/layout/IconLeafLabelList"/>
    <dgm:cxn modelId="{250A897B-4594-EF4E-BCD7-384D82B95617}" type="presParOf" srcId="{0E8AB39D-3258-4E5D-B7B0-68775F035B98}" destId="{5A1CAB47-53A9-45A9-B75C-3FB8C3617C7B}" srcOrd="1" destOrd="0" presId="urn:microsoft.com/office/officeart/2018/5/layout/IconLeafLabelList"/>
    <dgm:cxn modelId="{CD028C4A-44C6-144B-8665-C8EE96928C6D}" type="presParOf" srcId="{0E8AB39D-3258-4E5D-B7B0-68775F035B98}" destId="{E052563F-8577-48D9-92B4-1B7570A73314}" srcOrd="2" destOrd="0" presId="urn:microsoft.com/office/officeart/2018/5/layout/IconLeafLabelList"/>
    <dgm:cxn modelId="{4B5826C3-28C9-2F43-9FC5-21BE26BEF0B1}" type="presParOf" srcId="{E052563F-8577-48D9-92B4-1B7570A73314}" destId="{27C4B7F7-DCC1-48AB-AE15-067B6F06C546}" srcOrd="0" destOrd="0" presId="urn:microsoft.com/office/officeart/2018/5/layout/IconLeafLabelList"/>
    <dgm:cxn modelId="{28ED1649-3AF6-E14A-88FC-E9042CFD5D6D}" type="presParOf" srcId="{E052563F-8577-48D9-92B4-1B7570A73314}" destId="{F23C8225-FC29-41AD-AE7F-2D00B46C98CE}" srcOrd="1" destOrd="0" presId="urn:microsoft.com/office/officeart/2018/5/layout/IconLeafLabelList"/>
    <dgm:cxn modelId="{7415A6FB-B3E3-9D45-9A73-7E80B4973E6B}" type="presParOf" srcId="{E052563F-8577-48D9-92B4-1B7570A73314}" destId="{DF61754E-68C6-4FA4-A1F2-405AE32743FF}" srcOrd="2" destOrd="0" presId="urn:microsoft.com/office/officeart/2018/5/layout/IconLeafLabelList"/>
    <dgm:cxn modelId="{08CCACFE-6F26-4C4D-A6E5-AB1B81C0EFE6}" type="presParOf" srcId="{E052563F-8577-48D9-92B4-1B7570A73314}" destId="{4010CBE9-39E1-4DCE-90C7-F30C7935A2EB}" srcOrd="3" destOrd="0" presId="urn:microsoft.com/office/officeart/2018/5/layout/IconLeafLabelList"/>
    <dgm:cxn modelId="{3CC06046-9907-B447-A830-5C5C22A1C05C}" type="presParOf" srcId="{0E8AB39D-3258-4E5D-B7B0-68775F035B98}" destId="{1EEDC2B3-640A-4E8F-915D-B9B7D3B2EAA5}" srcOrd="3" destOrd="0" presId="urn:microsoft.com/office/officeart/2018/5/layout/IconLeafLabelList"/>
    <dgm:cxn modelId="{0A7B9B67-3E3C-AA41-8795-C6C1AEDA5E94}" type="presParOf" srcId="{0E8AB39D-3258-4E5D-B7B0-68775F035B98}" destId="{A165BD9C-9D9E-43CB-839F-026EFA2F0A05}" srcOrd="4" destOrd="0" presId="urn:microsoft.com/office/officeart/2018/5/layout/IconLeafLabelList"/>
    <dgm:cxn modelId="{7FA55DDB-3D96-A742-BB26-CC530308AF07}" type="presParOf" srcId="{A165BD9C-9D9E-43CB-839F-026EFA2F0A05}" destId="{B68AF51B-E6CE-4251-ACBC-11FB40F850C0}" srcOrd="0" destOrd="0" presId="urn:microsoft.com/office/officeart/2018/5/layout/IconLeafLabelList"/>
    <dgm:cxn modelId="{8FE8188A-B6A4-C242-B412-66A9046E7946}" type="presParOf" srcId="{A165BD9C-9D9E-43CB-839F-026EFA2F0A05}" destId="{16FDA80E-E598-40AF-8916-93FA29697062}" srcOrd="1" destOrd="0" presId="urn:microsoft.com/office/officeart/2018/5/layout/IconLeafLabelList"/>
    <dgm:cxn modelId="{6F2AB930-EAD3-AB49-98CE-E5AAD9B8866A}" type="presParOf" srcId="{A165BD9C-9D9E-43CB-839F-026EFA2F0A05}" destId="{6676FB41-21D9-4D3A-9349-483991EE1F39}" srcOrd="2" destOrd="0" presId="urn:microsoft.com/office/officeart/2018/5/layout/IconLeafLabelList"/>
    <dgm:cxn modelId="{34389C51-C7F4-5947-9179-29D8CDE2D7CD}" type="presParOf" srcId="{A165BD9C-9D9E-43CB-839F-026EFA2F0A05}" destId="{61706906-CBE0-4DC3-93F9-F044033E2167}"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AE725-054E-4DF3-9F91-6DAECB6F1CDD}">
      <dsp:nvSpPr>
        <dsp:cNvPr id="0" name=""/>
        <dsp:cNvSpPr/>
      </dsp:nvSpPr>
      <dsp:spPr>
        <a:xfrm>
          <a:off x="647429" y="13181"/>
          <a:ext cx="1818562" cy="1818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44D3B-72FE-454F-9A8F-5C67786B2B15}">
      <dsp:nvSpPr>
        <dsp:cNvPr id="0" name=""/>
        <dsp:cNvSpPr/>
      </dsp:nvSpPr>
      <dsp:spPr>
        <a:xfrm>
          <a:off x="1034992" y="400744"/>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D0B1E8-0918-4EF2-804F-18B1D68698D3}">
      <dsp:nvSpPr>
        <dsp:cNvPr id="0" name=""/>
        <dsp:cNvSpPr/>
      </dsp:nvSpPr>
      <dsp:spPr>
        <a:xfrm>
          <a:off x="66086" y="23981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3000" kern="1200"/>
            <a:t>Business Value </a:t>
          </a:r>
        </a:p>
      </dsp:txBody>
      <dsp:txXfrm>
        <a:off x="66086" y="2398182"/>
        <a:ext cx="2981250" cy="720000"/>
      </dsp:txXfrm>
    </dsp:sp>
    <dsp:sp modelId="{27C4B7F7-DCC1-48AB-AE15-067B6F06C546}">
      <dsp:nvSpPr>
        <dsp:cNvPr id="0" name=""/>
        <dsp:cNvSpPr/>
      </dsp:nvSpPr>
      <dsp:spPr>
        <a:xfrm>
          <a:off x="4150398" y="13181"/>
          <a:ext cx="1818562" cy="1818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3C8225-FC29-41AD-AE7F-2D00B46C98CE}">
      <dsp:nvSpPr>
        <dsp:cNvPr id="0" name=""/>
        <dsp:cNvSpPr/>
      </dsp:nvSpPr>
      <dsp:spPr>
        <a:xfrm>
          <a:off x="4537961" y="400744"/>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10CBE9-39E1-4DCE-90C7-F30C7935A2EB}">
      <dsp:nvSpPr>
        <dsp:cNvPr id="0" name=""/>
        <dsp:cNvSpPr/>
      </dsp:nvSpPr>
      <dsp:spPr>
        <a:xfrm>
          <a:off x="3569054" y="23981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3000" kern="1200"/>
            <a:t>Target Audience </a:t>
          </a:r>
        </a:p>
      </dsp:txBody>
      <dsp:txXfrm>
        <a:off x="3569054" y="2398182"/>
        <a:ext cx="2981250" cy="720000"/>
      </dsp:txXfrm>
    </dsp:sp>
    <dsp:sp modelId="{B68AF51B-E6CE-4251-ACBC-11FB40F850C0}">
      <dsp:nvSpPr>
        <dsp:cNvPr id="0" name=""/>
        <dsp:cNvSpPr/>
      </dsp:nvSpPr>
      <dsp:spPr>
        <a:xfrm>
          <a:off x="7653367" y="13181"/>
          <a:ext cx="1818562" cy="1818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FDA80E-E598-40AF-8916-93FA29697062}">
      <dsp:nvSpPr>
        <dsp:cNvPr id="0" name=""/>
        <dsp:cNvSpPr/>
      </dsp:nvSpPr>
      <dsp:spPr>
        <a:xfrm>
          <a:off x="8040930" y="400744"/>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706906-CBE0-4DC3-93F9-F044033E2167}">
      <dsp:nvSpPr>
        <dsp:cNvPr id="0" name=""/>
        <dsp:cNvSpPr/>
      </dsp:nvSpPr>
      <dsp:spPr>
        <a:xfrm>
          <a:off x="7072023" y="23981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3000" kern="1200"/>
            <a:t>Competition  </a:t>
          </a:r>
        </a:p>
      </dsp:txBody>
      <dsp:txXfrm>
        <a:off x="7072023" y="2398182"/>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B0D73-1A15-1C42-9F5F-34423F898290}" type="datetimeFigureOut">
              <a:rPr lang="en-US" smtClean="0"/>
              <a:t>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5A556-20D6-214E-BBD8-D16CF66DC4C5}" type="slidenum">
              <a:rPr lang="en-US" smtClean="0"/>
              <a:t>‹#›</a:t>
            </a:fld>
            <a:endParaRPr lang="en-US"/>
          </a:p>
        </p:txBody>
      </p:sp>
    </p:spTree>
    <p:extLst>
      <p:ext uri="{BB962C8B-B14F-4D97-AF65-F5344CB8AC3E}">
        <p14:creationId xmlns:p14="http://schemas.microsoft.com/office/powerpoint/2010/main" val="711257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1</a:t>
            </a:fld>
            <a:endParaRPr lang="en-US"/>
          </a:p>
        </p:txBody>
      </p:sp>
    </p:spTree>
    <p:extLst>
      <p:ext uri="{BB962C8B-B14F-4D97-AF65-F5344CB8AC3E}">
        <p14:creationId xmlns:p14="http://schemas.microsoft.com/office/powerpoint/2010/main" val="181416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2</a:t>
            </a:fld>
            <a:endParaRPr lang="en-US"/>
          </a:p>
        </p:txBody>
      </p:sp>
    </p:spTree>
    <p:extLst>
      <p:ext uri="{BB962C8B-B14F-4D97-AF65-F5344CB8AC3E}">
        <p14:creationId xmlns:p14="http://schemas.microsoft.com/office/powerpoint/2010/main" val="1593545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 about what</a:t>
            </a:r>
            <a:r>
              <a:rPr lang="en-US" baseline="0" dirty="0"/>
              <a:t> the </a:t>
            </a:r>
            <a:r>
              <a:rPr lang="en-US" baseline="0" dirty="0" err="1"/>
              <a:t>linkedin</a:t>
            </a:r>
            <a:r>
              <a:rPr lang="en-US" baseline="0" dirty="0"/>
              <a:t> app is </a:t>
            </a:r>
          </a:p>
          <a:p>
            <a:pPr marL="171450" indent="-171450">
              <a:buFont typeface="Arial" panose="020B0604020202020204" pitchFamily="34" charset="0"/>
              <a:buChar char="•"/>
            </a:pPr>
            <a:r>
              <a:rPr lang="en-US" baseline="0" dirty="0"/>
              <a:t>Focus on the admin component </a:t>
            </a:r>
          </a:p>
          <a:p>
            <a:pPr marL="171450" indent="-171450">
              <a:buFont typeface="Arial" panose="020B0604020202020204" pitchFamily="34" charset="0"/>
              <a:buChar char="•"/>
            </a:pPr>
            <a:r>
              <a:rPr lang="en-US" baseline="0" dirty="0"/>
              <a:t>Target Audience</a:t>
            </a:r>
          </a:p>
          <a:p>
            <a:pPr marL="628650" lvl="1" indent="-171450">
              <a:buFont typeface="Arial" panose="020B0604020202020204" pitchFamily="34" charset="0"/>
              <a:buChar char="•"/>
            </a:pPr>
            <a:r>
              <a:rPr lang="en-US" baseline="0" dirty="0"/>
              <a:t>Faculty and staff of Georgia State who may want to contact previous alumni. </a:t>
            </a:r>
          </a:p>
          <a:p>
            <a:pPr marL="628650" lvl="1" indent="-171450">
              <a:buFont typeface="Arial" panose="020B0604020202020204" pitchFamily="34" charset="0"/>
              <a:buChar char="•"/>
            </a:pPr>
            <a:r>
              <a:rPr lang="en-US" baseline="0" dirty="0"/>
              <a:t>I think this application can also work for other institutions who may want to </a:t>
            </a:r>
          </a:p>
          <a:p>
            <a:pPr marL="171450" indent="-171450">
              <a:buFont typeface="Arial" panose="020B0604020202020204" pitchFamily="34" charset="0"/>
              <a:buChar char="•"/>
            </a:pPr>
            <a:r>
              <a:rPr lang="en-US" baseline="0" dirty="0"/>
              <a:t>Business Value </a:t>
            </a:r>
          </a:p>
          <a:p>
            <a:pPr marL="628650" lvl="1" indent="-171450">
              <a:buFont typeface="Arial" panose="020B0604020202020204" pitchFamily="34" charset="0"/>
              <a:buChar char="•"/>
            </a:pPr>
            <a:r>
              <a:rPr lang="en-US" baseline="0" dirty="0"/>
              <a:t>Save Time </a:t>
            </a:r>
          </a:p>
          <a:p>
            <a:pPr marL="1085850" lvl="2" indent="-171450">
              <a:buFont typeface="Arial" panose="020B0604020202020204" pitchFamily="34" charset="0"/>
              <a:buChar char="•"/>
            </a:pPr>
            <a:r>
              <a:rPr lang="en-US" baseline="0" dirty="0"/>
              <a:t>Instead of spending hours doing individual searches, our application can find all those </a:t>
            </a:r>
            <a:r>
              <a:rPr lang="en-US" baseline="0" dirty="0" err="1"/>
              <a:t>alumini</a:t>
            </a:r>
            <a:r>
              <a:rPr lang="en-US" baseline="0" dirty="0"/>
              <a:t> or individuals within minutes and have them listed in the csv file. </a:t>
            </a:r>
          </a:p>
          <a:p>
            <a:pPr marL="171450" indent="-171450">
              <a:buFont typeface="Arial" panose="020B0604020202020204" pitchFamily="34" charset="0"/>
              <a:buChar char="•"/>
            </a:pPr>
            <a:r>
              <a:rPr lang="en-US" baseline="0" dirty="0"/>
              <a:t>Competition </a:t>
            </a:r>
          </a:p>
          <a:p>
            <a:pPr marL="628650" lvl="1" indent="-171450">
              <a:buFont typeface="Arial" panose="020B0604020202020204" pitchFamily="34" charset="0"/>
              <a:buChar char="•"/>
            </a:pPr>
            <a:r>
              <a:rPr lang="en-US" dirty="0" err="1"/>
              <a:t>Atleast</a:t>
            </a:r>
            <a:r>
              <a:rPr lang="en-US" dirty="0"/>
              <a:t> in Georgia State there isn’t an application like this. So faculty and staff would benefit by using our app. Again I think what makes this app very unique is that it is tailored to Georgia State as you can see with the front end of the application. The login and registration and the CSV results file is also unique to this app. </a:t>
            </a:r>
          </a:p>
        </p:txBody>
      </p:sp>
      <p:sp>
        <p:nvSpPr>
          <p:cNvPr id="4" name="Slide Number Placeholder 3"/>
          <p:cNvSpPr>
            <a:spLocks noGrp="1"/>
          </p:cNvSpPr>
          <p:nvPr>
            <p:ph type="sldNum" sz="quarter" idx="10"/>
          </p:nvPr>
        </p:nvSpPr>
        <p:spPr/>
        <p:txBody>
          <a:bodyPr/>
          <a:lstStyle/>
          <a:p>
            <a:fld id="{F155A556-20D6-214E-BBD8-D16CF66DC4C5}" type="slidenum">
              <a:rPr lang="en-US" smtClean="0"/>
              <a:t>3</a:t>
            </a:fld>
            <a:endParaRPr lang="en-US"/>
          </a:p>
        </p:txBody>
      </p:sp>
    </p:spTree>
    <p:extLst>
      <p:ext uri="{BB962C8B-B14F-4D97-AF65-F5344CB8AC3E}">
        <p14:creationId xmlns:p14="http://schemas.microsoft.com/office/powerpoint/2010/main" val="1556099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 model from the backlog sprint </a:t>
            </a:r>
          </a:p>
          <a:p>
            <a:r>
              <a:rPr lang="en-US" dirty="0"/>
              <a:t>In terms of the final product with the admin app I think we were able to accomplish what we originally set with this conceptual model. We were also able to add polling to this which </a:t>
            </a:r>
            <a:r>
              <a:rPr lang="en-US" dirty="0" err="1"/>
              <a:t>wasnt</a:t>
            </a:r>
            <a:r>
              <a:rPr lang="en-US" dirty="0"/>
              <a:t> considered originally when we drew this model. Our major setback was I believe the </a:t>
            </a:r>
            <a:r>
              <a:rPr lang="en-US" dirty="0" err="1"/>
              <a:t>Linkedin</a:t>
            </a:r>
            <a:r>
              <a:rPr lang="en-US" dirty="0"/>
              <a:t> API issue which the backend team had. I think we didn’t really get to integrate everything together like we wanted to and get real data from </a:t>
            </a:r>
            <a:r>
              <a:rPr lang="en-US" dirty="0" err="1"/>
              <a:t>linkedin</a:t>
            </a:r>
            <a:r>
              <a:rPr lang="en-US" dirty="0"/>
              <a:t>. Since this is a three team project the success of the whole project relied on all three teams </a:t>
            </a:r>
            <a:r>
              <a:rPr lang="en-US"/>
              <a:t>modules working. </a:t>
            </a:r>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4</a:t>
            </a:fld>
            <a:endParaRPr lang="en-US"/>
          </a:p>
        </p:txBody>
      </p:sp>
    </p:spTree>
    <p:extLst>
      <p:ext uri="{BB962C8B-B14F-4D97-AF65-F5344CB8AC3E}">
        <p14:creationId xmlns:p14="http://schemas.microsoft.com/office/powerpoint/2010/main" val="3638359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55A556-20D6-214E-BBD8-D16CF66DC4C5}" type="slidenum">
              <a:rPr lang="en-US" smtClean="0"/>
              <a:t>5</a:t>
            </a:fld>
            <a:endParaRPr lang="en-US"/>
          </a:p>
        </p:txBody>
      </p:sp>
    </p:spTree>
    <p:extLst>
      <p:ext uri="{BB962C8B-B14F-4D97-AF65-F5344CB8AC3E}">
        <p14:creationId xmlns:p14="http://schemas.microsoft.com/office/powerpoint/2010/main" val="334337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straightforward but most important, only thing that really needs to work for </a:t>
            </a:r>
            <a:r>
              <a:rPr lang="en-US"/>
              <a:t>our application to be of any use</a:t>
            </a:r>
            <a:endParaRPr lang="en-US" dirty="0"/>
          </a:p>
          <a:p>
            <a:r>
              <a:rPr lang="en-US" dirty="0"/>
              <a:t>-allows for user to read results in a easy form and also in a form that can be utilized in potentially other ways</a:t>
            </a:r>
          </a:p>
        </p:txBody>
      </p:sp>
      <p:sp>
        <p:nvSpPr>
          <p:cNvPr id="4" name="Slide Number Placeholder 3"/>
          <p:cNvSpPr>
            <a:spLocks noGrp="1"/>
          </p:cNvSpPr>
          <p:nvPr>
            <p:ph type="sldNum" sz="quarter" idx="5"/>
          </p:nvPr>
        </p:nvSpPr>
        <p:spPr/>
        <p:txBody>
          <a:bodyPr/>
          <a:lstStyle/>
          <a:p>
            <a:fld id="{F155A556-20D6-214E-BBD8-D16CF66DC4C5}" type="slidenum">
              <a:rPr lang="en-US" smtClean="0"/>
              <a:t>6</a:t>
            </a:fld>
            <a:endParaRPr lang="en-US"/>
          </a:p>
        </p:txBody>
      </p:sp>
    </p:spTree>
    <p:extLst>
      <p:ext uri="{BB962C8B-B14F-4D97-AF65-F5344CB8AC3E}">
        <p14:creationId xmlns:p14="http://schemas.microsoft.com/office/powerpoint/2010/main" val="3008128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basic function of polling</a:t>
            </a:r>
          </a:p>
        </p:txBody>
      </p:sp>
      <p:sp>
        <p:nvSpPr>
          <p:cNvPr id="4" name="Slide Number Placeholder 3"/>
          <p:cNvSpPr>
            <a:spLocks noGrp="1"/>
          </p:cNvSpPr>
          <p:nvPr>
            <p:ph type="sldNum" sz="quarter" idx="5"/>
          </p:nvPr>
        </p:nvSpPr>
        <p:spPr/>
        <p:txBody>
          <a:bodyPr/>
          <a:lstStyle/>
          <a:p>
            <a:fld id="{F155A556-20D6-214E-BBD8-D16CF66DC4C5}" type="slidenum">
              <a:rPr lang="en-US" smtClean="0"/>
              <a:t>7</a:t>
            </a:fld>
            <a:endParaRPr lang="en-US"/>
          </a:p>
        </p:txBody>
      </p:sp>
    </p:spTree>
    <p:extLst>
      <p:ext uri="{BB962C8B-B14F-4D97-AF65-F5344CB8AC3E}">
        <p14:creationId xmlns:p14="http://schemas.microsoft.com/office/powerpoint/2010/main" val="317140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-restate this in different works, elaborate maybe on why this is positive</a:t>
            </a:r>
          </a:p>
        </p:txBody>
      </p:sp>
      <p:sp>
        <p:nvSpPr>
          <p:cNvPr id="4" name="Slide Number Placeholder 3"/>
          <p:cNvSpPr>
            <a:spLocks noGrp="1"/>
          </p:cNvSpPr>
          <p:nvPr>
            <p:ph type="sldNum" sz="quarter" idx="5"/>
          </p:nvPr>
        </p:nvSpPr>
        <p:spPr/>
        <p:txBody>
          <a:bodyPr/>
          <a:lstStyle/>
          <a:p>
            <a:fld id="{F155A556-20D6-214E-BBD8-D16CF66DC4C5}" type="slidenum">
              <a:rPr lang="en-US" smtClean="0"/>
              <a:t>8</a:t>
            </a:fld>
            <a:endParaRPr lang="en-US"/>
          </a:p>
        </p:txBody>
      </p:sp>
    </p:spTree>
    <p:extLst>
      <p:ext uri="{BB962C8B-B14F-4D97-AF65-F5344CB8AC3E}">
        <p14:creationId xmlns:p14="http://schemas.microsoft.com/office/powerpoint/2010/main" val="2219758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Incomplete stories were:</a:t>
            </a:r>
          </a:p>
          <a:p>
            <a:r>
              <a:rPr lang="en-US" dirty="0"/>
              <a:t>-Overall integration between all three applications</a:t>
            </a:r>
          </a:p>
          <a:p>
            <a:r>
              <a:rPr lang="en-US" dirty="0"/>
              <a:t>-Testing our application after this integration</a:t>
            </a:r>
          </a:p>
          <a:p>
            <a:endParaRPr lang="en-US" dirty="0"/>
          </a:p>
          <a:p>
            <a:r>
              <a:rPr lang="en-US" dirty="0"/>
              <a:t>-Finished our application last week</a:t>
            </a:r>
          </a:p>
          <a:p>
            <a:r>
              <a:rPr lang="en-US" dirty="0"/>
              <a:t>-safe to say we used all the time we were allotted for completion of this application</a:t>
            </a:r>
          </a:p>
        </p:txBody>
      </p:sp>
      <p:sp>
        <p:nvSpPr>
          <p:cNvPr id="4" name="Slide Number Placeholder 3"/>
          <p:cNvSpPr>
            <a:spLocks noGrp="1"/>
          </p:cNvSpPr>
          <p:nvPr>
            <p:ph type="sldNum" sz="quarter" idx="5"/>
          </p:nvPr>
        </p:nvSpPr>
        <p:spPr/>
        <p:txBody>
          <a:bodyPr/>
          <a:lstStyle/>
          <a:p>
            <a:fld id="{F155A556-20D6-214E-BBD8-D16CF66DC4C5}" type="slidenum">
              <a:rPr lang="en-US" smtClean="0"/>
              <a:t>9</a:t>
            </a:fld>
            <a:endParaRPr lang="en-US"/>
          </a:p>
        </p:txBody>
      </p:sp>
    </p:spTree>
    <p:extLst>
      <p:ext uri="{BB962C8B-B14F-4D97-AF65-F5344CB8AC3E}">
        <p14:creationId xmlns:p14="http://schemas.microsoft.com/office/powerpoint/2010/main" val="4167383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2ABF-06F2-EF4A-A1EB-F685CFA96E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D8701D-B97D-8B44-856D-1A24F98EA1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375447-8C76-934B-9B13-DD29864D7915}"/>
              </a:ext>
            </a:extLst>
          </p:cNvPr>
          <p:cNvSpPr>
            <a:spLocks noGrp="1"/>
          </p:cNvSpPr>
          <p:nvPr>
            <p:ph type="dt" sz="half" idx="10"/>
          </p:nvPr>
        </p:nvSpPr>
        <p:spPr/>
        <p:txBody>
          <a:bodyPr/>
          <a:lstStyle/>
          <a:p>
            <a:fld id="{10EB4888-768E-AC4A-87B5-B4EE16A6FC5D}" type="datetimeFigureOut">
              <a:rPr lang="en-US" smtClean="0"/>
              <a:t>12/5/18</a:t>
            </a:fld>
            <a:endParaRPr lang="en-US"/>
          </a:p>
        </p:txBody>
      </p:sp>
      <p:sp>
        <p:nvSpPr>
          <p:cNvPr id="5" name="Footer Placeholder 4">
            <a:extLst>
              <a:ext uri="{FF2B5EF4-FFF2-40B4-BE49-F238E27FC236}">
                <a16:creationId xmlns:a16="http://schemas.microsoft.com/office/drawing/2014/main" id="{21B6A663-7943-EB47-8811-8B33A9460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2C4D5D-FD09-F64F-B93D-DA80125D34EE}"/>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3890721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F11D-5C59-CF4F-8890-6CDF5B8C27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0FAB4-A571-C74F-9EC3-71A5E8291F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F8E67-18B1-DD48-9BCA-C4EE56155E87}"/>
              </a:ext>
            </a:extLst>
          </p:cNvPr>
          <p:cNvSpPr>
            <a:spLocks noGrp="1"/>
          </p:cNvSpPr>
          <p:nvPr>
            <p:ph type="dt" sz="half" idx="10"/>
          </p:nvPr>
        </p:nvSpPr>
        <p:spPr/>
        <p:txBody>
          <a:bodyPr/>
          <a:lstStyle/>
          <a:p>
            <a:fld id="{10EB4888-768E-AC4A-87B5-B4EE16A6FC5D}" type="datetimeFigureOut">
              <a:rPr lang="en-US" smtClean="0"/>
              <a:t>12/5/18</a:t>
            </a:fld>
            <a:endParaRPr lang="en-US"/>
          </a:p>
        </p:txBody>
      </p:sp>
      <p:sp>
        <p:nvSpPr>
          <p:cNvPr id="5" name="Footer Placeholder 4">
            <a:extLst>
              <a:ext uri="{FF2B5EF4-FFF2-40B4-BE49-F238E27FC236}">
                <a16:creationId xmlns:a16="http://schemas.microsoft.com/office/drawing/2014/main" id="{CB670A07-47E2-3C45-8BD6-6D7FB3F5F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2234AC-E940-0A41-AAF5-D764495E94A7}"/>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2814843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766AA2-B4C2-2B4E-913A-F965AA500E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47B858-85F1-D044-BDDF-F566C3F2F5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71D86-7EEB-B04A-A450-CD48EF92A85E}"/>
              </a:ext>
            </a:extLst>
          </p:cNvPr>
          <p:cNvSpPr>
            <a:spLocks noGrp="1"/>
          </p:cNvSpPr>
          <p:nvPr>
            <p:ph type="dt" sz="half" idx="10"/>
          </p:nvPr>
        </p:nvSpPr>
        <p:spPr/>
        <p:txBody>
          <a:bodyPr/>
          <a:lstStyle/>
          <a:p>
            <a:fld id="{10EB4888-768E-AC4A-87B5-B4EE16A6FC5D}" type="datetimeFigureOut">
              <a:rPr lang="en-US" smtClean="0"/>
              <a:t>12/5/18</a:t>
            </a:fld>
            <a:endParaRPr lang="en-US"/>
          </a:p>
        </p:txBody>
      </p:sp>
      <p:sp>
        <p:nvSpPr>
          <p:cNvPr id="5" name="Footer Placeholder 4">
            <a:extLst>
              <a:ext uri="{FF2B5EF4-FFF2-40B4-BE49-F238E27FC236}">
                <a16:creationId xmlns:a16="http://schemas.microsoft.com/office/drawing/2014/main" id="{4FB87802-285D-E14E-A985-DF4B252B7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16B93-A729-9E4C-9546-5F34100D16BA}"/>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3624592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1345C-A584-4D40-ABBB-B64DFA5CE8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62C55C-54ED-1E48-8144-071AA33545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ED8EC-5D87-DD43-B3E7-86E22ADC7D5E}"/>
              </a:ext>
            </a:extLst>
          </p:cNvPr>
          <p:cNvSpPr>
            <a:spLocks noGrp="1"/>
          </p:cNvSpPr>
          <p:nvPr>
            <p:ph type="dt" sz="half" idx="10"/>
          </p:nvPr>
        </p:nvSpPr>
        <p:spPr/>
        <p:txBody>
          <a:bodyPr/>
          <a:lstStyle/>
          <a:p>
            <a:fld id="{10EB4888-768E-AC4A-87B5-B4EE16A6FC5D}" type="datetimeFigureOut">
              <a:rPr lang="en-US" smtClean="0"/>
              <a:t>12/5/18</a:t>
            </a:fld>
            <a:endParaRPr lang="en-US"/>
          </a:p>
        </p:txBody>
      </p:sp>
      <p:sp>
        <p:nvSpPr>
          <p:cNvPr id="5" name="Footer Placeholder 4">
            <a:extLst>
              <a:ext uri="{FF2B5EF4-FFF2-40B4-BE49-F238E27FC236}">
                <a16:creationId xmlns:a16="http://schemas.microsoft.com/office/drawing/2014/main" id="{33D4FC80-4876-2A47-B9EA-06A5EA6A5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0FBCB-3923-7248-BFBE-0BCB1C74AE14}"/>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1140961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5A9C-4FA4-3141-942A-D1743637D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61D359-E03C-3A4B-B500-8079AD350C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D5BB9E-1C17-B94A-9969-DAAD2733BAB6}"/>
              </a:ext>
            </a:extLst>
          </p:cNvPr>
          <p:cNvSpPr>
            <a:spLocks noGrp="1"/>
          </p:cNvSpPr>
          <p:nvPr>
            <p:ph type="dt" sz="half" idx="10"/>
          </p:nvPr>
        </p:nvSpPr>
        <p:spPr/>
        <p:txBody>
          <a:bodyPr/>
          <a:lstStyle/>
          <a:p>
            <a:fld id="{10EB4888-768E-AC4A-87B5-B4EE16A6FC5D}" type="datetimeFigureOut">
              <a:rPr lang="en-US" smtClean="0"/>
              <a:t>12/5/18</a:t>
            </a:fld>
            <a:endParaRPr lang="en-US"/>
          </a:p>
        </p:txBody>
      </p:sp>
      <p:sp>
        <p:nvSpPr>
          <p:cNvPr id="5" name="Footer Placeholder 4">
            <a:extLst>
              <a:ext uri="{FF2B5EF4-FFF2-40B4-BE49-F238E27FC236}">
                <a16:creationId xmlns:a16="http://schemas.microsoft.com/office/drawing/2014/main" id="{AD6A706C-AC53-7F4E-BDBA-512A46119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87313-0BA6-4345-AA18-30CCAAC71EFA}"/>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2328004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6CC2-9DCD-E74B-BB82-481A895E80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D730D-B622-F64E-9AFF-C0865086BA0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0E394F-B8FD-724F-8A0E-E5E24CD956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B288D6-1FF0-CB4E-942D-3CB343B2BB6F}"/>
              </a:ext>
            </a:extLst>
          </p:cNvPr>
          <p:cNvSpPr>
            <a:spLocks noGrp="1"/>
          </p:cNvSpPr>
          <p:nvPr>
            <p:ph type="dt" sz="half" idx="10"/>
          </p:nvPr>
        </p:nvSpPr>
        <p:spPr/>
        <p:txBody>
          <a:bodyPr/>
          <a:lstStyle/>
          <a:p>
            <a:fld id="{10EB4888-768E-AC4A-87B5-B4EE16A6FC5D}" type="datetimeFigureOut">
              <a:rPr lang="en-US" smtClean="0"/>
              <a:t>12/5/18</a:t>
            </a:fld>
            <a:endParaRPr lang="en-US"/>
          </a:p>
        </p:txBody>
      </p:sp>
      <p:sp>
        <p:nvSpPr>
          <p:cNvPr id="6" name="Footer Placeholder 5">
            <a:extLst>
              <a:ext uri="{FF2B5EF4-FFF2-40B4-BE49-F238E27FC236}">
                <a16:creationId xmlns:a16="http://schemas.microsoft.com/office/drawing/2014/main" id="{7C7C8A04-BD78-4C46-ACE5-B9B44CC8B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933CC-BD8C-474B-9F98-769D1D830BD9}"/>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2514005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6DB6-B0D7-FB47-AF52-F7974A041E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783159-57EF-274E-B432-00A93E2584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84FCD0-F077-3B44-9F2B-32C55134641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81D48E-303F-8F46-874D-B125E231F8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26074C-E5F2-3349-9A91-BB8955930AD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3A7EA5-5B05-3840-978F-6D9411AC53B0}"/>
              </a:ext>
            </a:extLst>
          </p:cNvPr>
          <p:cNvSpPr>
            <a:spLocks noGrp="1"/>
          </p:cNvSpPr>
          <p:nvPr>
            <p:ph type="dt" sz="half" idx="10"/>
          </p:nvPr>
        </p:nvSpPr>
        <p:spPr/>
        <p:txBody>
          <a:bodyPr/>
          <a:lstStyle/>
          <a:p>
            <a:fld id="{10EB4888-768E-AC4A-87B5-B4EE16A6FC5D}" type="datetimeFigureOut">
              <a:rPr lang="en-US" smtClean="0"/>
              <a:t>12/5/18</a:t>
            </a:fld>
            <a:endParaRPr lang="en-US"/>
          </a:p>
        </p:txBody>
      </p:sp>
      <p:sp>
        <p:nvSpPr>
          <p:cNvPr id="8" name="Footer Placeholder 7">
            <a:extLst>
              <a:ext uri="{FF2B5EF4-FFF2-40B4-BE49-F238E27FC236}">
                <a16:creationId xmlns:a16="http://schemas.microsoft.com/office/drawing/2014/main" id="{A4EBC8A8-D673-EE4A-BDEA-D02EB7FDA0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0857F1-0B4C-6043-81D0-3BA6F8F10D80}"/>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1814189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248E-058E-EC4D-BA07-F3E83DF915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93DCE1-CC7F-A049-9EDD-E806A8BB180D}"/>
              </a:ext>
            </a:extLst>
          </p:cNvPr>
          <p:cNvSpPr>
            <a:spLocks noGrp="1"/>
          </p:cNvSpPr>
          <p:nvPr>
            <p:ph type="dt" sz="half" idx="10"/>
          </p:nvPr>
        </p:nvSpPr>
        <p:spPr/>
        <p:txBody>
          <a:bodyPr/>
          <a:lstStyle/>
          <a:p>
            <a:fld id="{10EB4888-768E-AC4A-87B5-B4EE16A6FC5D}" type="datetimeFigureOut">
              <a:rPr lang="en-US" smtClean="0"/>
              <a:t>12/5/18</a:t>
            </a:fld>
            <a:endParaRPr lang="en-US"/>
          </a:p>
        </p:txBody>
      </p:sp>
      <p:sp>
        <p:nvSpPr>
          <p:cNvPr id="4" name="Footer Placeholder 3">
            <a:extLst>
              <a:ext uri="{FF2B5EF4-FFF2-40B4-BE49-F238E27FC236}">
                <a16:creationId xmlns:a16="http://schemas.microsoft.com/office/drawing/2014/main" id="{75885211-C9A6-8943-8E4D-E60E862044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E1E25F-0135-A84D-A4A8-1CABC9133F2E}"/>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2889529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382641-A25B-3B40-BCDA-5BD9342C1E4A}"/>
              </a:ext>
            </a:extLst>
          </p:cNvPr>
          <p:cNvSpPr>
            <a:spLocks noGrp="1"/>
          </p:cNvSpPr>
          <p:nvPr>
            <p:ph type="dt" sz="half" idx="10"/>
          </p:nvPr>
        </p:nvSpPr>
        <p:spPr/>
        <p:txBody>
          <a:bodyPr/>
          <a:lstStyle/>
          <a:p>
            <a:fld id="{10EB4888-768E-AC4A-87B5-B4EE16A6FC5D}" type="datetimeFigureOut">
              <a:rPr lang="en-US" smtClean="0"/>
              <a:t>12/5/18</a:t>
            </a:fld>
            <a:endParaRPr lang="en-US"/>
          </a:p>
        </p:txBody>
      </p:sp>
      <p:sp>
        <p:nvSpPr>
          <p:cNvPr id="3" name="Footer Placeholder 2">
            <a:extLst>
              <a:ext uri="{FF2B5EF4-FFF2-40B4-BE49-F238E27FC236}">
                <a16:creationId xmlns:a16="http://schemas.microsoft.com/office/drawing/2014/main" id="{94304686-3DC3-EB4D-90D8-BB75CABC2F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5601D7-DF57-4648-B764-73C4A54EBBEB}"/>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413164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A5FA-3BEA-854C-9FB6-551FBDBB88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AFF7B8-498C-DF4D-B004-136AAB41C9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101C09-C061-6C45-B8EF-E22346ED8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0ED3D8-17DE-6042-9607-CC6F84F4ADAC}"/>
              </a:ext>
            </a:extLst>
          </p:cNvPr>
          <p:cNvSpPr>
            <a:spLocks noGrp="1"/>
          </p:cNvSpPr>
          <p:nvPr>
            <p:ph type="dt" sz="half" idx="10"/>
          </p:nvPr>
        </p:nvSpPr>
        <p:spPr/>
        <p:txBody>
          <a:bodyPr/>
          <a:lstStyle/>
          <a:p>
            <a:fld id="{10EB4888-768E-AC4A-87B5-B4EE16A6FC5D}" type="datetimeFigureOut">
              <a:rPr lang="en-US" smtClean="0"/>
              <a:t>12/5/18</a:t>
            </a:fld>
            <a:endParaRPr lang="en-US"/>
          </a:p>
        </p:txBody>
      </p:sp>
      <p:sp>
        <p:nvSpPr>
          <p:cNvPr id="6" name="Footer Placeholder 5">
            <a:extLst>
              <a:ext uri="{FF2B5EF4-FFF2-40B4-BE49-F238E27FC236}">
                <a16:creationId xmlns:a16="http://schemas.microsoft.com/office/drawing/2014/main" id="{93BAF962-1C9F-C645-A469-4DB79B545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95B3E0-06C3-BD4C-88D8-7E00C19E44CD}"/>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194860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BEBBC-5E25-B84E-8932-CDD005B2D6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FBF406-153B-BB4A-9D70-B68BAEC68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4608F2-CD7B-AC41-A6F8-24EFA95787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AABC94-AC18-2242-9E4F-5F0EA6355A86}"/>
              </a:ext>
            </a:extLst>
          </p:cNvPr>
          <p:cNvSpPr>
            <a:spLocks noGrp="1"/>
          </p:cNvSpPr>
          <p:nvPr>
            <p:ph type="dt" sz="half" idx="10"/>
          </p:nvPr>
        </p:nvSpPr>
        <p:spPr/>
        <p:txBody>
          <a:bodyPr/>
          <a:lstStyle/>
          <a:p>
            <a:fld id="{10EB4888-768E-AC4A-87B5-B4EE16A6FC5D}" type="datetimeFigureOut">
              <a:rPr lang="en-US" smtClean="0"/>
              <a:t>12/5/18</a:t>
            </a:fld>
            <a:endParaRPr lang="en-US"/>
          </a:p>
        </p:txBody>
      </p:sp>
      <p:sp>
        <p:nvSpPr>
          <p:cNvPr id="6" name="Footer Placeholder 5">
            <a:extLst>
              <a:ext uri="{FF2B5EF4-FFF2-40B4-BE49-F238E27FC236}">
                <a16:creationId xmlns:a16="http://schemas.microsoft.com/office/drawing/2014/main" id="{C4FF7DD9-804C-434A-AC18-DB947F537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AD4170-BF36-8647-8E76-919F06EC22DE}"/>
              </a:ext>
            </a:extLst>
          </p:cNvPr>
          <p:cNvSpPr>
            <a:spLocks noGrp="1"/>
          </p:cNvSpPr>
          <p:nvPr>
            <p:ph type="sldNum" sz="quarter" idx="12"/>
          </p:nvPr>
        </p:nvSpPr>
        <p:spPr/>
        <p:txBody>
          <a:bodyPr/>
          <a:lstStyle/>
          <a:p>
            <a:fld id="{81AA1CEF-54E0-8745-BA51-4D5049E441A2}" type="slidenum">
              <a:rPr lang="en-US" smtClean="0"/>
              <a:t>‹#›</a:t>
            </a:fld>
            <a:endParaRPr lang="en-US"/>
          </a:p>
        </p:txBody>
      </p:sp>
    </p:spTree>
    <p:extLst>
      <p:ext uri="{BB962C8B-B14F-4D97-AF65-F5344CB8AC3E}">
        <p14:creationId xmlns:p14="http://schemas.microsoft.com/office/powerpoint/2010/main" val="4059014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0622E-B64C-E144-A9F4-1D43F53892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D9AF27-20D3-FE40-B7EF-ED64FB9D85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EC818-AE61-544E-AEF0-F0864C129D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EB4888-768E-AC4A-87B5-B4EE16A6FC5D}" type="datetimeFigureOut">
              <a:rPr lang="en-US" smtClean="0"/>
              <a:t>12/5/18</a:t>
            </a:fld>
            <a:endParaRPr lang="en-US"/>
          </a:p>
        </p:txBody>
      </p:sp>
      <p:sp>
        <p:nvSpPr>
          <p:cNvPr id="5" name="Footer Placeholder 4">
            <a:extLst>
              <a:ext uri="{FF2B5EF4-FFF2-40B4-BE49-F238E27FC236}">
                <a16:creationId xmlns:a16="http://schemas.microsoft.com/office/drawing/2014/main" id="{9B0BFB2A-BCB6-0A40-9655-50D900A5F2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9878E0-5DFD-7A40-8434-76C6ED430E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A1CEF-54E0-8745-BA51-4D5049E441A2}" type="slidenum">
              <a:rPr lang="en-US" smtClean="0"/>
              <a:t>‹#›</a:t>
            </a:fld>
            <a:endParaRPr lang="en-US"/>
          </a:p>
        </p:txBody>
      </p:sp>
    </p:spTree>
    <p:extLst>
      <p:ext uri="{BB962C8B-B14F-4D97-AF65-F5344CB8AC3E}">
        <p14:creationId xmlns:p14="http://schemas.microsoft.com/office/powerpoint/2010/main" val="148870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24C4B7EC-B4F3-4044-A43A-7D8D8C5A7457}"/>
              </a:ext>
            </a:extLst>
          </p:cNvPr>
          <p:cNvSpPr>
            <a:spLocks noGrp="1"/>
          </p:cNvSpPr>
          <p:nvPr>
            <p:ph type="ctrTitle"/>
          </p:nvPr>
        </p:nvSpPr>
        <p:spPr>
          <a:xfrm>
            <a:off x="804484" y="1191796"/>
            <a:ext cx="10021446" cy="2976344"/>
          </a:xfrm>
        </p:spPr>
        <p:txBody>
          <a:bodyPr anchor="ctr">
            <a:normAutofit/>
          </a:bodyPr>
          <a:lstStyle/>
          <a:p>
            <a:pPr algn="l"/>
            <a:r>
              <a:rPr lang="en-US" sz="6600" dirty="0">
                <a:solidFill>
                  <a:srgbClr val="FFFFFF"/>
                </a:solidFill>
              </a:rPr>
              <a:t>LinkedIn Administration</a:t>
            </a:r>
          </a:p>
        </p:txBody>
      </p:sp>
      <p:sp>
        <p:nvSpPr>
          <p:cNvPr id="3" name="Subtitle 2">
            <a:extLst>
              <a:ext uri="{FF2B5EF4-FFF2-40B4-BE49-F238E27FC236}">
                <a16:creationId xmlns:a16="http://schemas.microsoft.com/office/drawing/2014/main" id="{C0E3210E-35D2-1548-8FDD-87D05D2FEB15}"/>
              </a:ext>
            </a:extLst>
          </p:cNvPr>
          <p:cNvSpPr>
            <a:spLocks noGrp="1"/>
          </p:cNvSpPr>
          <p:nvPr>
            <p:ph type="subTitle" idx="1"/>
          </p:nvPr>
        </p:nvSpPr>
        <p:spPr>
          <a:xfrm>
            <a:off x="2419276" y="4961792"/>
            <a:ext cx="9416898" cy="1800224"/>
          </a:xfrm>
        </p:spPr>
        <p:txBody>
          <a:bodyPr anchor="t">
            <a:normAutofit/>
          </a:bodyPr>
          <a:lstStyle/>
          <a:p>
            <a:pPr algn="l"/>
            <a:r>
              <a:rPr lang="en-US" sz="3600" dirty="0">
                <a:solidFill>
                  <a:srgbClr val="000000"/>
                </a:solidFill>
              </a:rPr>
              <a:t>Sprint 5 </a:t>
            </a:r>
          </a:p>
          <a:p>
            <a:pPr algn="l"/>
            <a:endParaRPr lang="en-US" sz="3600" dirty="0">
              <a:solidFill>
                <a:srgbClr val="000000"/>
              </a:solidFill>
            </a:endParaRPr>
          </a:p>
        </p:txBody>
      </p:sp>
    </p:spTree>
    <p:extLst>
      <p:ext uri="{BB962C8B-B14F-4D97-AF65-F5344CB8AC3E}">
        <p14:creationId xmlns:p14="http://schemas.microsoft.com/office/powerpoint/2010/main" val="731801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84C8400-4173-6343-88E9-94D2F2EDD1C7}"/>
              </a:ext>
            </a:extLst>
          </p:cNvPr>
          <p:cNvSpPr>
            <a:spLocks noGrp="1"/>
          </p:cNvSpPr>
          <p:nvPr>
            <p:ph type="title"/>
          </p:nvPr>
        </p:nvSpPr>
        <p:spPr>
          <a:xfrm>
            <a:off x="804484" y="4267832"/>
            <a:ext cx="4805996" cy="1297115"/>
          </a:xfrm>
        </p:spPr>
        <p:txBody>
          <a:bodyPr vert="horz" lIns="91440" tIns="45720" rIns="91440" bIns="45720" rtlCol="0" anchor="t">
            <a:normAutofit/>
          </a:bodyPr>
          <a:lstStyle/>
          <a:p>
            <a:r>
              <a:rPr lang="en-US" sz="4400" kern="1200">
                <a:solidFill>
                  <a:srgbClr val="000000"/>
                </a:solidFill>
                <a:latin typeface="+mj-lt"/>
                <a:ea typeface="+mj-ea"/>
                <a:cs typeface="+mj-cs"/>
              </a:rPr>
              <a:t>Questions?</a:t>
            </a:r>
          </a:p>
        </p:txBody>
      </p:sp>
      <p:sp>
        <p:nvSpPr>
          <p:cNvPr id="3" name="Text Placeholder 2">
            <a:extLst>
              <a:ext uri="{FF2B5EF4-FFF2-40B4-BE49-F238E27FC236}">
                <a16:creationId xmlns:a16="http://schemas.microsoft.com/office/drawing/2014/main" id="{72F6527C-68A6-B644-ACAB-9897EA62F762}"/>
              </a:ext>
            </a:extLst>
          </p:cNvPr>
          <p:cNvSpPr>
            <a:spLocks noGrp="1"/>
          </p:cNvSpPr>
          <p:nvPr>
            <p:ph type="body" idx="1"/>
          </p:nvPr>
        </p:nvSpPr>
        <p:spPr>
          <a:xfrm>
            <a:off x="804788" y="3428999"/>
            <a:ext cx="4805691" cy="838831"/>
          </a:xfrm>
        </p:spPr>
        <p:txBody>
          <a:bodyPr vert="horz" lIns="91440" tIns="45720" rIns="91440" bIns="45720" rtlCol="0" anchor="b">
            <a:normAutofit/>
          </a:bodyPr>
          <a:lstStyle/>
          <a:p>
            <a:r>
              <a:rPr lang="en-US" sz="1800" kern="1200">
                <a:solidFill>
                  <a:srgbClr val="000000"/>
                </a:solidFill>
                <a:latin typeface="+mn-lt"/>
                <a:ea typeface="+mn-ea"/>
                <a:cs typeface="+mn-cs"/>
              </a:rPr>
              <a:t>Thank You </a:t>
            </a:r>
          </a:p>
        </p:txBody>
      </p:sp>
      <p:sp>
        <p:nvSpPr>
          <p:cNvPr id="18"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Graphic 6" descr="Help">
            <a:extLst>
              <a:ext uri="{FF2B5EF4-FFF2-40B4-BE49-F238E27FC236}">
                <a16:creationId xmlns:a16="http://schemas.microsoft.com/office/drawing/2014/main" id="{2E550015-E999-4443-80F8-1ADE05AF6E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296569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6428" y="627564"/>
            <a:ext cx="7474172" cy="1325563"/>
          </a:xfrm>
        </p:spPr>
        <p:txBody>
          <a:bodyPr>
            <a:normAutofit/>
          </a:bodyPr>
          <a:lstStyle/>
          <a:p>
            <a:r>
              <a:rPr lang="en-US"/>
              <a:t>Team Byte me Dirty Bits!</a:t>
            </a:r>
            <a:endParaRPr lang="en-US" dirty="0"/>
          </a:p>
        </p:txBody>
      </p:sp>
      <p:sp>
        <p:nvSpPr>
          <p:cNvPr id="3" name="Content Placeholder 2"/>
          <p:cNvSpPr>
            <a:spLocks noGrp="1"/>
          </p:cNvSpPr>
          <p:nvPr>
            <p:ph idx="1"/>
          </p:nvPr>
        </p:nvSpPr>
        <p:spPr>
          <a:xfrm>
            <a:off x="1136429" y="2278173"/>
            <a:ext cx="6467867" cy="3450613"/>
          </a:xfrm>
        </p:spPr>
        <p:txBody>
          <a:bodyPr anchor="ctr">
            <a:normAutofit/>
          </a:bodyPr>
          <a:lstStyle/>
          <a:p>
            <a:r>
              <a:rPr lang="en-US" sz="2400"/>
              <a:t>Project Manager : Julian</a:t>
            </a:r>
          </a:p>
          <a:p>
            <a:r>
              <a:rPr lang="en-US" sz="2400"/>
              <a:t>Scrum Master : Jon</a:t>
            </a:r>
          </a:p>
          <a:p>
            <a:r>
              <a:rPr lang="en-US" sz="2400"/>
              <a:t>Programmer 1: Vishek</a:t>
            </a:r>
          </a:p>
          <a:p>
            <a:r>
              <a:rPr lang="en-US" sz="2400"/>
              <a:t>Programmer 2: Gloria</a:t>
            </a:r>
          </a:p>
          <a:p>
            <a:r>
              <a:rPr lang="en-US" sz="2400"/>
              <a:t>Tester:  Kevin </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User">
            <a:extLst>
              <a:ext uri="{FF2B5EF4-FFF2-40B4-BE49-F238E27FC236}">
                <a16:creationId xmlns:a16="http://schemas.microsoft.com/office/drawing/2014/main" id="{F3346AAB-225D-4394-9374-F16A234BA1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82556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a:solidFill>
                  <a:srgbClr val="FFFFFF"/>
                </a:solidFill>
              </a:rPr>
              <a:t>The Goal of our application </a:t>
            </a:r>
          </a:p>
        </p:txBody>
      </p:sp>
      <p:graphicFrame>
        <p:nvGraphicFramePr>
          <p:cNvPr id="5" name="Content Placeholder 2">
            <a:extLst>
              <a:ext uri="{FF2B5EF4-FFF2-40B4-BE49-F238E27FC236}">
                <a16:creationId xmlns:a16="http://schemas.microsoft.com/office/drawing/2014/main" id="{BC45D12F-62EC-4634-8714-8BE43C86FBE1}"/>
              </a:ext>
            </a:extLst>
          </p:cNvPr>
          <p:cNvGraphicFramePr>
            <a:graphicFrameLocks noGrp="1"/>
          </p:cNvGraphicFramePr>
          <p:nvPr>
            <p:ph idx="1"/>
            <p:extLst>
              <p:ext uri="{D42A27DB-BD31-4B8C-83A1-F6EECF244321}">
                <p14:modId xmlns:p14="http://schemas.microsoft.com/office/powerpoint/2010/main" val="3386597215"/>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4952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30957D-D7EE-604B-A866-830A86BB0279}"/>
              </a:ext>
            </a:extLst>
          </p:cNvPr>
          <p:cNvPicPr>
            <a:picLocks noGrp="1" noChangeAspect="1"/>
          </p:cNvPicPr>
          <p:nvPr>
            <p:ph idx="1"/>
          </p:nvPr>
        </p:nvPicPr>
        <p:blipFill rotWithShape="1">
          <a:blip r:embed="rId3"/>
          <a:srcRect t="20572" b="4428"/>
          <a:stretch/>
        </p:blipFill>
        <p:spPr>
          <a:xfrm>
            <a:off x="20" y="10"/>
            <a:ext cx="12191980" cy="6857990"/>
          </a:xfrm>
          <a:prstGeom prst="rect">
            <a:avLst/>
          </a:prstGeom>
        </p:spPr>
      </p:pic>
    </p:spTree>
    <p:extLst>
      <p:ext uri="{BB962C8B-B14F-4D97-AF65-F5344CB8AC3E}">
        <p14:creationId xmlns:p14="http://schemas.microsoft.com/office/powerpoint/2010/main" val="2430939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73FA-D677-4843-8476-379CD8FCF728}"/>
              </a:ext>
            </a:extLst>
          </p:cNvPr>
          <p:cNvSpPr>
            <a:spLocks noGrp="1"/>
          </p:cNvSpPr>
          <p:nvPr>
            <p:ph type="title"/>
          </p:nvPr>
        </p:nvSpPr>
        <p:spPr/>
        <p:txBody>
          <a:bodyPr/>
          <a:lstStyle/>
          <a:p>
            <a:r>
              <a:rPr lang="en-US" dirty="0"/>
              <a:t>Login/Registration </a:t>
            </a:r>
          </a:p>
        </p:txBody>
      </p:sp>
      <p:sp>
        <p:nvSpPr>
          <p:cNvPr id="3" name="Content Placeholder 2">
            <a:extLst>
              <a:ext uri="{FF2B5EF4-FFF2-40B4-BE49-F238E27FC236}">
                <a16:creationId xmlns:a16="http://schemas.microsoft.com/office/drawing/2014/main" id="{4787BF7D-73BB-B24E-B7FA-3A0E3A803374}"/>
              </a:ext>
            </a:extLst>
          </p:cNvPr>
          <p:cNvSpPr>
            <a:spLocks noGrp="1"/>
          </p:cNvSpPr>
          <p:nvPr>
            <p:ph idx="1"/>
          </p:nvPr>
        </p:nvSpPr>
        <p:spPr/>
        <p:txBody>
          <a:bodyPr/>
          <a:lstStyle/>
          <a:p>
            <a:r>
              <a:rPr lang="en-US" dirty="0"/>
              <a:t>Limits the access of overall application to just GSU faculty and staff</a:t>
            </a:r>
          </a:p>
          <a:p>
            <a:r>
              <a:rPr lang="en-US" dirty="0"/>
              <a:t>Allows for users to save their queries for use at a later time</a:t>
            </a:r>
          </a:p>
        </p:txBody>
      </p:sp>
    </p:spTree>
    <p:extLst>
      <p:ext uri="{BB962C8B-B14F-4D97-AF65-F5344CB8AC3E}">
        <p14:creationId xmlns:p14="http://schemas.microsoft.com/office/powerpoint/2010/main" val="198983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28D4-A17D-F34A-B202-8FF327F31ADB}"/>
              </a:ext>
            </a:extLst>
          </p:cNvPr>
          <p:cNvSpPr>
            <a:spLocks noGrp="1"/>
          </p:cNvSpPr>
          <p:nvPr>
            <p:ph type="title"/>
          </p:nvPr>
        </p:nvSpPr>
        <p:spPr/>
        <p:txBody>
          <a:bodyPr/>
          <a:lstStyle/>
          <a:p>
            <a:r>
              <a:rPr lang="en-US" dirty="0"/>
              <a:t>XML to CSV</a:t>
            </a:r>
          </a:p>
        </p:txBody>
      </p:sp>
      <p:sp>
        <p:nvSpPr>
          <p:cNvPr id="3" name="Content Placeholder 2">
            <a:extLst>
              <a:ext uri="{FF2B5EF4-FFF2-40B4-BE49-F238E27FC236}">
                <a16:creationId xmlns:a16="http://schemas.microsoft.com/office/drawing/2014/main" id="{C15B6183-FF13-5545-95CA-7908A01E5506}"/>
              </a:ext>
            </a:extLst>
          </p:cNvPr>
          <p:cNvSpPr>
            <a:spLocks noGrp="1"/>
          </p:cNvSpPr>
          <p:nvPr>
            <p:ph idx="1"/>
          </p:nvPr>
        </p:nvSpPr>
        <p:spPr/>
        <p:txBody>
          <a:bodyPr/>
          <a:lstStyle/>
          <a:p>
            <a:r>
              <a:rPr lang="en-US" dirty="0"/>
              <a:t>Core functionality of application</a:t>
            </a:r>
          </a:p>
        </p:txBody>
      </p:sp>
    </p:spTree>
    <p:extLst>
      <p:ext uri="{BB962C8B-B14F-4D97-AF65-F5344CB8AC3E}">
        <p14:creationId xmlns:p14="http://schemas.microsoft.com/office/powerpoint/2010/main" val="390958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C891-6497-A648-B688-4F3C8EA15760}"/>
              </a:ext>
            </a:extLst>
          </p:cNvPr>
          <p:cNvSpPr>
            <a:spLocks noGrp="1"/>
          </p:cNvSpPr>
          <p:nvPr>
            <p:ph type="title"/>
          </p:nvPr>
        </p:nvSpPr>
        <p:spPr/>
        <p:txBody>
          <a:bodyPr/>
          <a:lstStyle/>
          <a:p>
            <a:r>
              <a:rPr lang="en-US" dirty="0"/>
              <a:t>Polling </a:t>
            </a:r>
          </a:p>
        </p:txBody>
      </p:sp>
      <p:sp>
        <p:nvSpPr>
          <p:cNvPr id="3" name="Content Placeholder 2">
            <a:extLst>
              <a:ext uri="{FF2B5EF4-FFF2-40B4-BE49-F238E27FC236}">
                <a16:creationId xmlns:a16="http://schemas.microsoft.com/office/drawing/2014/main" id="{6A010C22-1541-3141-A2E1-17D95AA10F1C}"/>
              </a:ext>
            </a:extLst>
          </p:cNvPr>
          <p:cNvSpPr>
            <a:spLocks noGrp="1"/>
          </p:cNvSpPr>
          <p:nvPr>
            <p:ph idx="1"/>
          </p:nvPr>
        </p:nvSpPr>
        <p:spPr/>
        <p:txBody>
          <a:bodyPr/>
          <a:lstStyle/>
          <a:p>
            <a:r>
              <a:rPr lang="en-US" dirty="0"/>
              <a:t>The only feature that was absent from original conceptual model</a:t>
            </a:r>
          </a:p>
          <a:p>
            <a:r>
              <a:rPr lang="en-US" dirty="0"/>
              <a:t>A necessity due to the unpredictable amount of time for query request completion</a:t>
            </a:r>
          </a:p>
        </p:txBody>
      </p:sp>
    </p:spTree>
    <p:extLst>
      <p:ext uri="{BB962C8B-B14F-4D97-AF65-F5344CB8AC3E}">
        <p14:creationId xmlns:p14="http://schemas.microsoft.com/office/powerpoint/2010/main" val="3074872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2A1F-6B53-450A-8B07-D5BCF14DBD4D}"/>
              </a:ext>
            </a:extLst>
          </p:cNvPr>
          <p:cNvSpPr>
            <a:spLocks noGrp="1"/>
          </p:cNvSpPr>
          <p:nvPr>
            <p:ph type="title"/>
          </p:nvPr>
        </p:nvSpPr>
        <p:spPr/>
        <p:txBody>
          <a:bodyPr/>
          <a:lstStyle/>
          <a:p>
            <a:r>
              <a:rPr lang="en-US" dirty="0"/>
              <a:t>Integration with Java RMI</a:t>
            </a:r>
          </a:p>
        </p:txBody>
      </p:sp>
      <p:sp>
        <p:nvSpPr>
          <p:cNvPr id="3" name="Content Placeholder 2">
            <a:extLst>
              <a:ext uri="{FF2B5EF4-FFF2-40B4-BE49-F238E27FC236}">
                <a16:creationId xmlns:a16="http://schemas.microsoft.com/office/drawing/2014/main" id="{5A580D90-AD15-4008-8C6F-FAF824CE47D3}"/>
              </a:ext>
            </a:extLst>
          </p:cNvPr>
          <p:cNvSpPr>
            <a:spLocks noGrp="1"/>
          </p:cNvSpPr>
          <p:nvPr>
            <p:ph idx="1"/>
          </p:nvPr>
        </p:nvSpPr>
        <p:spPr/>
        <p:txBody>
          <a:bodyPr/>
          <a:lstStyle/>
          <a:p>
            <a:r>
              <a:rPr lang="en-US" dirty="0"/>
              <a:t>Allows for frontend and backend teams to use admin app remotely</a:t>
            </a:r>
          </a:p>
          <a:p>
            <a:r>
              <a:rPr lang="en-US" dirty="0"/>
              <a:t>RMI allows for each team to work on overall project on one computer</a:t>
            </a:r>
          </a:p>
        </p:txBody>
      </p:sp>
    </p:spTree>
    <p:extLst>
      <p:ext uri="{BB962C8B-B14F-4D97-AF65-F5344CB8AC3E}">
        <p14:creationId xmlns:p14="http://schemas.microsoft.com/office/powerpoint/2010/main" val="379449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95F3E-EAD3-EC4C-BA18-6BB1ADB6BF5A}"/>
              </a:ext>
            </a:extLst>
          </p:cNvPr>
          <p:cNvSpPr>
            <a:spLocks noGrp="1"/>
          </p:cNvSpPr>
          <p:nvPr>
            <p:ph type="title"/>
          </p:nvPr>
        </p:nvSpPr>
        <p:spPr/>
        <p:txBody>
          <a:bodyPr/>
          <a:lstStyle/>
          <a:p>
            <a:r>
              <a:rPr lang="en-US" dirty="0"/>
              <a:t>New Conceptual Model</a:t>
            </a:r>
          </a:p>
        </p:txBody>
      </p:sp>
      <p:pic>
        <p:nvPicPr>
          <p:cNvPr id="5" name="Content Placeholder 4">
            <a:extLst>
              <a:ext uri="{FF2B5EF4-FFF2-40B4-BE49-F238E27FC236}">
                <a16:creationId xmlns:a16="http://schemas.microsoft.com/office/drawing/2014/main" id="{66784620-C817-4C82-A2B0-19ABBDE35DA8}"/>
              </a:ext>
            </a:extLst>
          </p:cNvPr>
          <p:cNvPicPr>
            <a:picLocks noGrp="1" noChangeAspect="1"/>
          </p:cNvPicPr>
          <p:nvPr>
            <p:ph idx="1"/>
          </p:nvPr>
        </p:nvPicPr>
        <p:blipFill>
          <a:blip r:embed="rId3"/>
          <a:stretch>
            <a:fillRect/>
          </a:stretch>
        </p:blipFill>
        <p:spPr>
          <a:xfrm>
            <a:off x="838200" y="1271239"/>
            <a:ext cx="10335322" cy="5374888"/>
          </a:xfrm>
        </p:spPr>
      </p:pic>
    </p:spTree>
    <p:extLst>
      <p:ext uri="{BB962C8B-B14F-4D97-AF65-F5344CB8AC3E}">
        <p14:creationId xmlns:p14="http://schemas.microsoft.com/office/powerpoint/2010/main" val="2376065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501</Words>
  <Application>Microsoft Macintosh PowerPoint</Application>
  <PresentationFormat>Widescreen</PresentationFormat>
  <Paragraphs>57</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LinkedIn Administration</vt:lpstr>
      <vt:lpstr>Team Byte me Dirty Bits!</vt:lpstr>
      <vt:lpstr>The Goal of our application </vt:lpstr>
      <vt:lpstr>PowerPoint Presentation</vt:lpstr>
      <vt:lpstr>Login/Registration </vt:lpstr>
      <vt:lpstr>XML to CSV</vt:lpstr>
      <vt:lpstr>Polling </vt:lpstr>
      <vt:lpstr>Integration with Java RMI</vt:lpstr>
      <vt:lpstr>New Conceptual Model</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LinkedIn Administration</dc:title>
  <dc:creator>Julian D silva</dc:creator>
  <cp:lastModifiedBy>Julian D silva</cp:lastModifiedBy>
  <cp:revision>6</cp:revision>
  <dcterms:created xsi:type="dcterms:W3CDTF">2018-11-28T00:54:45Z</dcterms:created>
  <dcterms:modified xsi:type="dcterms:W3CDTF">2018-12-05T20:47:58Z</dcterms:modified>
</cp:coreProperties>
</file>